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</p:sldIdLst>
  <p:sldSz cy="5143500" cx="9144000"/>
  <p:notesSz cx="6858000" cy="9144000"/>
  <p:embeddedFontLst>
    <p:embeddedFont>
      <p:font typeface="Average"/>
      <p:regular r:id="rId27"/>
    </p:embeddedFont>
    <p:embeddedFont>
      <p:font typeface="Oswald"/>
      <p:regular r:id="rId28"/>
      <p:bold r:id="rId29"/>
    </p:embeddedFont>
  </p:embeddedFontLst>
  <p:defaultTextStyle>
    <a:defPPr marR="0" rtl="0" algn="l">
      <a:lnSpc>
        <a:spcPct val="100000"/>
      </a:lnSpc>
      <a:spcBef>
        <a:spcPts val="0"/>
      </a:spcBef>
      <a:spcAft>
        <a:spcPts val="0"/>
      </a:spcAft>
    </a:defPPr>
    <a:lvl1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font" Target="fonts/Oswald-regular.fntdata"/><Relationship Id="rId27" Type="http://schemas.openxmlformats.org/officeDocument/2006/relationships/font" Target="fonts/Average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Oswald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" name="Shape 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defRPr sz="1100"/>
            </a:lvl1pPr>
            <a:lvl2pPr>
              <a:spcBef>
                <a:spcPts val="0"/>
              </a:spcBef>
              <a:defRPr sz="1100"/>
            </a:lvl2pPr>
            <a:lvl3pPr>
              <a:spcBef>
                <a:spcPts val="0"/>
              </a:spcBef>
              <a:defRPr sz="1100"/>
            </a:lvl3pPr>
            <a:lvl4pPr>
              <a:spcBef>
                <a:spcPts val="0"/>
              </a:spcBef>
              <a:defRPr sz="1100"/>
            </a:lvl4pPr>
            <a:lvl5pPr>
              <a:spcBef>
                <a:spcPts val="0"/>
              </a:spcBef>
              <a:defRPr sz="1100"/>
            </a:lvl5pPr>
            <a:lvl6pPr>
              <a:spcBef>
                <a:spcPts val="0"/>
              </a:spcBef>
              <a:defRPr sz="1100"/>
            </a:lvl6pPr>
            <a:lvl7pPr>
              <a:spcBef>
                <a:spcPts val="0"/>
              </a:spcBef>
              <a:defRPr sz="1100"/>
            </a:lvl7pPr>
            <a:lvl8pPr>
              <a:spcBef>
                <a:spcPts val="0"/>
              </a:spcBef>
              <a:defRPr sz="1100"/>
            </a:lvl8pPr>
            <a:lvl9pPr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6" name="Shape 5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35" name="Shape 13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45" name="Shape 14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52" name="Shape 15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60" name="Shape 16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68" name="Shape 16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76" name="Shape 17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85" name="Shape 18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93" name="Shape 19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01" name="Shape 20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09" name="Shape 20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2" name="Shape 6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18" name="Shape 21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26" name="Shape 22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34" name="Shape 23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70" name="Shape 7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78" name="Shape 7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88" name="Shape 8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98" name="Shape 9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12" name="Shape 11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20" name="Shape 12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27" name="Shape 12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Shape 9"/>
          <p:cNvGrpSpPr/>
          <p:nvPr/>
        </p:nvGrpSpPr>
        <p:grpSpPr>
          <a:xfrm>
            <a:off x="4350278" y="2855377"/>
            <a:ext cx="443588" cy="105632"/>
            <a:chOff x="4137525" y="2915950"/>
            <a:chExt cx="869099" cy="206999"/>
          </a:xfrm>
        </p:grpSpPr>
        <p:sp>
          <p:nvSpPr>
            <p:cNvPr id="10" name="Shape 10"/>
            <p:cNvSpPr/>
            <p:nvPr/>
          </p:nvSpPr>
          <p:spPr>
            <a:xfrm>
              <a:off x="4468575" y="2915950"/>
              <a:ext cx="206999" cy="20699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" name="Shape 11"/>
            <p:cNvSpPr/>
            <p:nvPr/>
          </p:nvSpPr>
          <p:spPr>
            <a:xfrm>
              <a:off x="4799625" y="2915950"/>
              <a:ext cx="206999" cy="20699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" name="Shape 12"/>
            <p:cNvSpPr/>
            <p:nvPr/>
          </p:nvSpPr>
          <p:spPr>
            <a:xfrm>
              <a:off x="4137525" y="2915950"/>
              <a:ext cx="206999" cy="20699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13" name="Shape 13"/>
          <p:cNvSpPr txBox="1"/>
          <p:nvPr>
            <p:ph type="ctrTitle"/>
          </p:nvPr>
        </p:nvSpPr>
        <p:spPr>
          <a:xfrm>
            <a:off x="671257" y="990800"/>
            <a:ext cx="7801500" cy="17300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algn="ctr">
              <a:spcBef>
                <a:spcPts val="0"/>
              </a:spcBef>
              <a:buSzPct val="100000"/>
              <a:defRPr sz="4800"/>
            </a:lvl1pPr>
            <a:lvl2pPr algn="ctr">
              <a:spcBef>
                <a:spcPts val="0"/>
              </a:spcBef>
              <a:buSzPct val="100000"/>
              <a:defRPr sz="4800"/>
            </a:lvl2pPr>
            <a:lvl3pPr algn="ctr">
              <a:spcBef>
                <a:spcPts val="0"/>
              </a:spcBef>
              <a:buSzPct val="100000"/>
              <a:defRPr sz="4800"/>
            </a:lvl3pPr>
            <a:lvl4pPr algn="ctr">
              <a:spcBef>
                <a:spcPts val="0"/>
              </a:spcBef>
              <a:buSzPct val="100000"/>
              <a:defRPr sz="4800"/>
            </a:lvl4pPr>
            <a:lvl5pPr algn="ctr">
              <a:spcBef>
                <a:spcPts val="0"/>
              </a:spcBef>
              <a:buSzPct val="100000"/>
              <a:defRPr sz="4800"/>
            </a:lvl5pPr>
            <a:lvl6pPr algn="ctr">
              <a:spcBef>
                <a:spcPts val="0"/>
              </a:spcBef>
              <a:buSzPct val="100000"/>
              <a:defRPr sz="4800"/>
            </a:lvl6pPr>
            <a:lvl7pPr algn="ctr">
              <a:spcBef>
                <a:spcPts val="0"/>
              </a:spcBef>
              <a:buSzPct val="100000"/>
              <a:defRPr sz="4800"/>
            </a:lvl7pPr>
            <a:lvl8pPr algn="ctr">
              <a:spcBef>
                <a:spcPts val="0"/>
              </a:spcBef>
              <a:buSzPct val="100000"/>
              <a:defRPr sz="4800"/>
            </a:lvl8pPr>
            <a:lvl9pPr algn="ctr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14" name="Shape 14"/>
          <p:cNvSpPr txBox="1"/>
          <p:nvPr>
            <p:ph idx="1" type="subTitle"/>
          </p:nvPr>
        </p:nvSpPr>
        <p:spPr>
          <a:xfrm>
            <a:off x="671250" y="3174875"/>
            <a:ext cx="7801500" cy="792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90250" y="4681009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type="title"/>
          </p:nvPr>
        </p:nvSpPr>
        <p:spPr>
          <a:xfrm>
            <a:off x="311700" y="1255275"/>
            <a:ext cx="8520599" cy="18906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algn="ctr">
              <a:spcBef>
                <a:spcPts val="0"/>
              </a:spcBef>
              <a:buSzPct val="100000"/>
              <a:defRPr sz="12000"/>
            </a:lvl1pPr>
            <a:lvl2pPr algn="ctr">
              <a:spcBef>
                <a:spcPts val="0"/>
              </a:spcBef>
              <a:buSzPct val="100000"/>
              <a:defRPr sz="12000"/>
            </a:lvl2pPr>
            <a:lvl3pPr algn="ctr">
              <a:spcBef>
                <a:spcPts val="0"/>
              </a:spcBef>
              <a:buSzPct val="100000"/>
              <a:defRPr sz="12000"/>
            </a:lvl3pPr>
            <a:lvl4pPr algn="ctr">
              <a:spcBef>
                <a:spcPts val="0"/>
              </a:spcBef>
              <a:buSzPct val="100000"/>
              <a:defRPr sz="12000"/>
            </a:lvl4pPr>
            <a:lvl5pPr algn="ctr">
              <a:spcBef>
                <a:spcPts val="0"/>
              </a:spcBef>
              <a:buSzPct val="100000"/>
              <a:defRPr sz="12000"/>
            </a:lvl5pPr>
            <a:lvl6pPr algn="ctr">
              <a:spcBef>
                <a:spcPts val="0"/>
              </a:spcBef>
              <a:buSzPct val="100000"/>
              <a:defRPr sz="12000"/>
            </a:lvl6pPr>
            <a:lvl7pPr algn="ctr">
              <a:spcBef>
                <a:spcPts val="0"/>
              </a:spcBef>
              <a:buSzPct val="100000"/>
              <a:defRPr sz="12000"/>
            </a:lvl7pPr>
            <a:lvl8pPr algn="ctr">
              <a:spcBef>
                <a:spcPts val="0"/>
              </a:spcBef>
              <a:buSzPct val="100000"/>
              <a:defRPr sz="12000"/>
            </a:lvl8pPr>
            <a:lvl9pPr algn="ctr">
              <a:spcBef>
                <a:spcPts val="0"/>
              </a:spcBef>
              <a:buSzPct val="100000"/>
              <a:defRPr sz="12000"/>
            </a:lvl9pPr>
          </a:lstStyle>
          <a:p/>
        </p:txBody>
      </p:sp>
      <p:sp>
        <p:nvSpPr>
          <p:cNvPr id="50" name="Shape 50"/>
          <p:cNvSpPr txBox="1"/>
          <p:nvPr>
            <p:ph idx="1" type="body"/>
          </p:nvPr>
        </p:nvSpPr>
        <p:spPr>
          <a:xfrm>
            <a:off x="311700" y="3228425"/>
            <a:ext cx="8520599" cy="1300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algn="ctr">
              <a:spcBef>
                <a:spcPts val="0"/>
              </a:spcBef>
              <a:defRPr/>
            </a:lvl1pPr>
            <a:lvl2pPr algn="ctr">
              <a:spcBef>
                <a:spcPts val="0"/>
              </a:spcBef>
              <a:defRPr/>
            </a:lvl2pPr>
            <a:lvl3pPr algn="ctr">
              <a:spcBef>
                <a:spcPts val="0"/>
              </a:spcBef>
              <a:defRPr/>
            </a:lvl3pPr>
            <a:lvl4pPr algn="ctr">
              <a:spcBef>
                <a:spcPts val="0"/>
              </a:spcBef>
              <a:defRPr/>
            </a:lvl4pPr>
            <a:lvl5pPr algn="ctr">
              <a:spcBef>
                <a:spcPts val="0"/>
              </a:spcBef>
              <a:defRPr/>
            </a:lvl5pPr>
            <a:lvl6pPr algn="ctr">
              <a:spcBef>
                <a:spcPts val="0"/>
              </a:spcBef>
              <a:defRPr/>
            </a:lvl6pPr>
            <a:lvl7pPr algn="ctr">
              <a:spcBef>
                <a:spcPts val="0"/>
              </a:spcBef>
              <a:defRPr/>
            </a:lvl7pPr>
            <a:lvl8pPr algn="ctr">
              <a:spcBef>
                <a:spcPts val="0"/>
              </a:spcBef>
              <a:defRPr/>
            </a:lvl8pPr>
            <a:lvl9pPr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51" name="Shape 51"/>
          <p:cNvSpPr txBox="1"/>
          <p:nvPr>
            <p:ph idx="12" type="sldNum"/>
          </p:nvPr>
        </p:nvSpPr>
        <p:spPr>
          <a:xfrm>
            <a:off x="8490250" y="4681009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/>
          <p:nvPr>
            <p:ph idx="12" type="sldNum"/>
          </p:nvPr>
        </p:nvSpPr>
        <p:spPr>
          <a:xfrm>
            <a:off x="8490250" y="4681009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title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671250" y="2141250"/>
            <a:ext cx="7852199" cy="8610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algn="ctr">
              <a:spcBef>
                <a:spcPts val="0"/>
              </a:spcBef>
              <a:buSzPct val="100000"/>
              <a:defRPr sz="3600"/>
            </a:lvl1pPr>
            <a:lvl2pPr algn="ctr">
              <a:spcBef>
                <a:spcPts val="0"/>
              </a:spcBef>
              <a:buSzPct val="100000"/>
              <a:defRPr sz="3600"/>
            </a:lvl2pPr>
            <a:lvl3pPr algn="ctr">
              <a:spcBef>
                <a:spcPts val="0"/>
              </a:spcBef>
              <a:buSzPct val="100000"/>
              <a:defRPr sz="3600"/>
            </a:lvl3pPr>
            <a:lvl4pPr algn="ctr">
              <a:spcBef>
                <a:spcPts val="0"/>
              </a:spcBef>
              <a:buSzPct val="100000"/>
              <a:defRPr sz="3600"/>
            </a:lvl4pPr>
            <a:lvl5pPr algn="ctr">
              <a:spcBef>
                <a:spcPts val="0"/>
              </a:spcBef>
              <a:buSzPct val="100000"/>
              <a:defRPr sz="3600"/>
            </a:lvl5pPr>
            <a:lvl6pPr algn="ctr">
              <a:spcBef>
                <a:spcPts val="0"/>
              </a:spcBef>
              <a:buSzPct val="100000"/>
              <a:defRPr sz="3600"/>
            </a:lvl6pPr>
            <a:lvl7pPr algn="ctr">
              <a:spcBef>
                <a:spcPts val="0"/>
              </a:spcBef>
              <a:buSzPct val="100000"/>
              <a:defRPr sz="3600"/>
            </a:lvl7pPr>
            <a:lvl8pPr algn="ctr">
              <a:spcBef>
                <a:spcPts val="0"/>
              </a:spcBef>
              <a:buSzPct val="100000"/>
              <a:defRPr sz="3600"/>
            </a:lvl8pPr>
            <a:lvl9pPr algn="ctr">
              <a:spcBef>
                <a:spcPts val="0"/>
              </a:spcBef>
              <a:buSzPct val="100000"/>
              <a:defRPr sz="3600"/>
            </a:lvl9pPr>
          </a:lstStyle>
          <a:p/>
        </p:txBody>
      </p:sp>
      <p:sp>
        <p:nvSpPr>
          <p:cNvPr id="18" name="Shape 18"/>
          <p:cNvSpPr txBox="1"/>
          <p:nvPr>
            <p:ph idx="12" type="sldNum"/>
          </p:nvPr>
        </p:nvSpPr>
        <p:spPr>
          <a:xfrm>
            <a:off x="8490250" y="4681009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21" name="Shape 21"/>
          <p:cNvSpPr txBox="1"/>
          <p:nvPr>
            <p:ph idx="1" type="body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2" type="sldNum"/>
          </p:nvPr>
        </p:nvSpPr>
        <p:spPr>
          <a:xfrm>
            <a:off x="8490250" y="4681009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25" name="Shape 25"/>
          <p:cNvSpPr txBox="1"/>
          <p:nvPr>
            <p:ph idx="1" type="body"/>
          </p:nvPr>
        </p:nvSpPr>
        <p:spPr>
          <a:xfrm>
            <a:off x="311700" y="1152475"/>
            <a:ext cx="3999899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buSzPct val="100000"/>
              <a:defRPr sz="1400"/>
            </a:lvl1pPr>
            <a:lvl2pPr>
              <a:spcBef>
                <a:spcPts val="0"/>
              </a:spcBef>
              <a:buSzPct val="100000"/>
              <a:defRPr sz="1200"/>
            </a:lvl2pPr>
            <a:lvl3pPr>
              <a:spcBef>
                <a:spcPts val="0"/>
              </a:spcBef>
              <a:buSzPct val="100000"/>
              <a:defRPr sz="1200"/>
            </a:lvl3pPr>
            <a:lvl4pPr>
              <a:spcBef>
                <a:spcPts val="0"/>
              </a:spcBef>
              <a:buSzPct val="100000"/>
              <a:defRPr sz="1200"/>
            </a:lvl4pPr>
            <a:lvl5pPr>
              <a:spcBef>
                <a:spcPts val="0"/>
              </a:spcBef>
              <a:buSzPct val="100000"/>
              <a:defRPr sz="1200"/>
            </a:lvl5pPr>
            <a:lvl6pPr>
              <a:spcBef>
                <a:spcPts val="0"/>
              </a:spcBef>
              <a:buSzPct val="100000"/>
              <a:defRPr sz="1200"/>
            </a:lvl6pPr>
            <a:lvl7pPr>
              <a:spcBef>
                <a:spcPts val="0"/>
              </a:spcBef>
              <a:buSzPct val="100000"/>
              <a:defRPr sz="1200"/>
            </a:lvl7pPr>
            <a:lvl8pPr>
              <a:spcBef>
                <a:spcPts val="0"/>
              </a:spcBef>
              <a:buSzPct val="100000"/>
              <a:defRPr sz="1200"/>
            </a:lvl8pPr>
            <a:lvl9pPr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6" name="Shape 26"/>
          <p:cNvSpPr txBox="1"/>
          <p:nvPr>
            <p:ph idx="2" type="body"/>
          </p:nvPr>
        </p:nvSpPr>
        <p:spPr>
          <a:xfrm>
            <a:off x="4832400" y="1152475"/>
            <a:ext cx="3999899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buSzPct val="100000"/>
              <a:defRPr sz="1400"/>
            </a:lvl1pPr>
            <a:lvl2pPr>
              <a:spcBef>
                <a:spcPts val="0"/>
              </a:spcBef>
              <a:buSzPct val="100000"/>
              <a:defRPr sz="1200"/>
            </a:lvl2pPr>
            <a:lvl3pPr>
              <a:spcBef>
                <a:spcPts val="0"/>
              </a:spcBef>
              <a:buSzPct val="100000"/>
              <a:defRPr sz="1200"/>
            </a:lvl3pPr>
            <a:lvl4pPr>
              <a:spcBef>
                <a:spcPts val="0"/>
              </a:spcBef>
              <a:buSzPct val="100000"/>
              <a:defRPr sz="1200"/>
            </a:lvl4pPr>
            <a:lvl5pPr>
              <a:spcBef>
                <a:spcPts val="0"/>
              </a:spcBef>
              <a:buSzPct val="100000"/>
              <a:defRPr sz="1200"/>
            </a:lvl5pPr>
            <a:lvl6pPr>
              <a:spcBef>
                <a:spcPts val="0"/>
              </a:spcBef>
              <a:buSzPct val="100000"/>
              <a:defRPr sz="1200"/>
            </a:lvl6pPr>
            <a:lvl7pPr>
              <a:spcBef>
                <a:spcPts val="0"/>
              </a:spcBef>
              <a:buSzPct val="100000"/>
              <a:defRPr sz="1200"/>
            </a:lvl7pPr>
            <a:lvl8pPr>
              <a:spcBef>
                <a:spcPts val="0"/>
              </a:spcBef>
              <a:buSzPct val="100000"/>
              <a:defRPr sz="1200"/>
            </a:lvl8pPr>
            <a:lvl9pPr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90250" y="4681009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30" name="Shape 30"/>
          <p:cNvSpPr txBox="1"/>
          <p:nvPr>
            <p:ph idx="12" type="sldNum"/>
          </p:nvPr>
        </p:nvSpPr>
        <p:spPr>
          <a:xfrm>
            <a:off x="8490250" y="4681009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 txBox="1"/>
          <p:nvPr>
            <p:ph type="title"/>
          </p:nvPr>
        </p:nvSpPr>
        <p:spPr>
          <a:xfrm>
            <a:off x="311700" y="555600"/>
            <a:ext cx="2807999" cy="7556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>
              <a:spcBef>
                <a:spcPts val="0"/>
              </a:spcBef>
              <a:buSzPct val="100000"/>
              <a:defRPr sz="2400"/>
            </a:lvl1pPr>
            <a:lvl2pPr>
              <a:spcBef>
                <a:spcPts val="0"/>
              </a:spcBef>
              <a:buSzPct val="100000"/>
              <a:defRPr sz="2400"/>
            </a:lvl2pPr>
            <a:lvl3pPr>
              <a:spcBef>
                <a:spcPts val="0"/>
              </a:spcBef>
              <a:buSzPct val="100000"/>
              <a:defRPr sz="2400"/>
            </a:lvl3pPr>
            <a:lvl4pPr>
              <a:spcBef>
                <a:spcPts val="0"/>
              </a:spcBef>
              <a:buSzPct val="100000"/>
              <a:defRPr sz="2400"/>
            </a:lvl4pPr>
            <a:lvl5pPr>
              <a:spcBef>
                <a:spcPts val="0"/>
              </a:spcBef>
              <a:buSzPct val="100000"/>
              <a:defRPr sz="2400"/>
            </a:lvl5pPr>
            <a:lvl6pPr>
              <a:spcBef>
                <a:spcPts val="0"/>
              </a:spcBef>
              <a:buSzPct val="100000"/>
              <a:defRPr sz="2400"/>
            </a:lvl6pPr>
            <a:lvl7pPr>
              <a:spcBef>
                <a:spcPts val="0"/>
              </a:spcBef>
              <a:buSzPct val="100000"/>
              <a:defRPr sz="2400"/>
            </a:lvl7pPr>
            <a:lvl8pPr>
              <a:spcBef>
                <a:spcPts val="0"/>
              </a:spcBef>
              <a:buSzPct val="100000"/>
              <a:defRPr sz="2400"/>
            </a:lvl8pPr>
            <a:lvl9pPr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3" name="Shape 33"/>
          <p:cNvSpPr txBox="1"/>
          <p:nvPr>
            <p:ph idx="1" type="body"/>
          </p:nvPr>
        </p:nvSpPr>
        <p:spPr>
          <a:xfrm>
            <a:off x="311700" y="1389600"/>
            <a:ext cx="2807999" cy="3179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buSzPct val="100000"/>
              <a:defRPr sz="1200"/>
            </a:lvl1pPr>
            <a:lvl2pPr>
              <a:spcBef>
                <a:spcPts val="0"/>
              </a:spcBef>
              <a:buSzPct val="100000"/>
              <a:defRPr sz="1200"/>
            </a:lvl2pPr>
            <a:lvl3pPr>
              <a:spcBef>
                <a:spcPts val="0"/>
              </a:spcBef>
              <a:buSzPct val="100000"/>
              <a:defRPr sz="1200"/>
            </a:lvl3pPr>
            <a:lvl4pPr>
              <a:spcBef>
                <a:spcPts val="0"/>
              </a:spcBef>
              <a:buSzPct val="100000"/>
              <a:defRPr sz="1200"/>
            </a:lvl4pPr>
            <a:lvl5pPr>
              <a:spcBef>
                <a:spcPts val="0"/>
              </a:spcBef>
              <a:buSzPct val="100000"/>
              <a:defRPr sz="1200"/>
            </a:lvl5pPr>
            <a:lvl6pPr>
              <a:spcBef>
                <a:spcPts val="0"/>
              </a:spcBef>
              <a:buSzPct val="100000"/>
              <a:defRPr sz="1200"/>
            </a:lvl6pPr>
            <a:lvl7pPr>
              <a:spcBef>
                <a:spcPts val="0"/>
              </a:spcBef>
              <a:buSzPct val="100000"/>
              <a:defRPr sz="1200"/>
            </a:lvl7pPr>
            <a:lvl8pPr>
              <a:spcBef>
                <a:spcPts val="0"/>
              </a:spcBef>
              <a:buSzPct val="100000"/>
              <a:defRPr sz="1200"/>
            </a:lvl8pPr>
            <a:lvl9pPr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90250" y="4681009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bg>
      <p:bgPr>
        <a:solidFill>
          <a:schemeClr val="lt2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1pPr>
            <a:lvl2pPr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2pPr>
            <a:lvl3pPr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3pPr>
            <a:lvl4pPr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4pPr>
            <a:lvl5pPr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5pPr>
            <a:lvl6pPr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6pPr>
            <a:lvl7pPr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7pPr>
            <a:lvl8pPr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8pPr>
            <a:lvl9pPr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7" name="Shape 37"/>
          <p:cNvSpPr txBox="1"/>
          <p:nvPr>
            <p:ph idx="12" type="sldNum"/>
          </p:nvPr>
        </p:nvSpPr>
        <p:spPr>
          <a:xfrm>
            <a:off x="8490250" y="4681009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/>
          <p:nvPr/>
        </p:nvSpPr>
        <p:spPr>
          <a:xfrm>
            <a:off x="4572000" y="0"/>
            <a:ext cx="4572000" cy="514349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40" name="Shape 40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1" name="Shape 41"/>
          <p:cNvSpPr txBox="1"/>
          <p:nvPr>
            <p:ph type="title"/>
          </p:nvPr>
        </p:nvSpPr>
        <p:spPr>
          <a:xfrm>
            <a:off x="265500" y="1081400"/>
            <a:ext cx="4045199" cy="1710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algn="ctr">
              <a:spcBef>
                <a:spcPts val="0"/>
              </a:spcBef>
              <a:buSzPct val="100000"/>
              <a:defRPr sz="4200"/>
            </a:lvl1pPr>
            <a:lvl2pPr algn="ctr">
              <a:spcBef>
                <a:spcPts val="0"/>
              </a:spcBef>
              <a:buSzPct val="100000"/>
              <a:defRPr sz="4200"/>
            </a:lvl2pPr>
            <a:lvl3pPr algn="ctr">
              <a:spcBef>
                <a:spcPts val="0"/>
              </a:spcBef>
              <a:buSzPct val="100000"/>
              <a:defRPr sz="4200"/>
            </a:lvl3pPr>
            <a:lvl4pPr algn="ctr">
              <a:spcBef>
                <a:spcPts val="0"/>
              </a:spcBef>
              <a:buSzPct val="100000"/>
              <a:defRPr sz="4200"/>
            </a:lvl4pPr>
            <a:lvl5pPr algn="ctr">
              <a:spcBef>
                <a:spcPts val="0"/>
              </a:spcBef>
              <a:buSzPct val="100000"/>
              <a:defRPr sz="4200"/>
            </a:lvl5pPr>
            <a:lvl6pPr algn="ctr">
              <a:spcBef>
                <a:spcPts val="0"/>
              </a:spcBef>
              <a:buSzPct val="100000"/>
              <a:defRPr sz="4200"/>
            </a:lvl6pPr>
            <a:lvl7pPr algn="ctr">
              <a:spcBef>
                <a:spcPts val="0"/>
              </a:spcBef>
              <a:buSzPct val="100000"/>
              <a:defRPr sz="4200"/>
            </a:lvl7pPr>
            <a:lvl8pPr algn="ctr">
              <a:spcBef>
                <a:spcPts val="0"/>
              </a:spcBef>
              <a:buSzPct val="100000"/>
              <a:defRPr sz="4200"/>
            </a:lvl8pPr>
            <a:lvl9pPr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42" name="Shape 42"/>
          <p:cNvSpPr txBox="1"/>
          <p:nvPr>
            <p:ph idx="1" type="subTitle"/>
          </p:nvPr>
        </p:nvSpPr>
        <p:spPr>
          <a:xfrm>
            <a:off x="265500" y="2845200"/>
            <a:ext cx="4045199" cy="13455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1pPr>
            <a:lvl2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2pPr>
            <a:lvl3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3pPr>
            <a:lvl4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4pPr>
            <a:lvl5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5pPr>
            <a:lvl6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6pPr>
            <a:lvl7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7pPr>
            <a:lvl8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8pPr>
            <a:lvl9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3" name="Shape 43"/>
          <p:cNvSpPr txBox="1"/>
          <p:nvPr>
            <p:ph idx="2" type="body"/>
          </p:nvPr>
        </p:nvSpPr>
        <p:spPr>
          <a:xfrm>
            <a:off x="4939500" y="724200"/>
            <a:ext cx="3837000" cy="3695099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Shape 44"/>
          <p:cNvSpPr txBox="1"/>
          <p:nvPr>
            <p:ph idx="12" type="sldNum"/>
          </p:nvPr>
        </p:nvSpPr>
        <p:spPr>
          <a:xfrm>
            <a:off x="8490250" y="4681009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90250" y="4681009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4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6" name="Shape 6"/>
          <p:cNvSpPr txBox="1"/>
          <p:nvPr>
            <p:ph idx="1" type="body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ct val="100000"/>
              <a:buFont typeface="Average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2" type="sldNum"/>
          </p:nvPr>
        </p:nvSpPr>
        <p:spPr>
          <a:xfrm>
            <a:off x="8490250" y="4681009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</p:titleStyle>
    <p:body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Relationship Id="rId4" Type="http://schemas.openxmlformats.org/officeDocument/2006/relationships/image" Target="../media/image18.png"/><Relationship Id="rId5" Type="http://schemas.openxmlformats.org/officeDocument/2006/relationships/image" Target="../media/image11.png"/><Relationship Id="rId6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Relationship Id="rId4" Type="http://schemas.openxmlformats.org/officeDocument/2006/relationships/image" Target="../media/image2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6.png"/><Relationship Id="rId4" Type="http://schemas.openxmlformats.org/officeDocument/2006/relationships/image" Target="../media/image2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0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2.gif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5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09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06.png"/><Relationship Id="rId4" Type="http://schemas.openxmlformats.org/officeDocument/2006/relationships/image" Target="../media/image04.png"/><Relationship Id="rId5" Type="http://schemas.openxmlformats.org/officeDocument/2006/relationships/image" Target="../media/image0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01.png"/><Relationship Id="rId4" Type="http://schemas.openxmlformats.org/officeDocument/2006/relationships/image" Target="../media/image00.png"/><Relationship Id="rId5" Type="http://schemas.openxmlformats.org/officeDocument/2006/relationships/image" Target="../media/image0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www.youtube.com/watch?v=C3rNIxMlKmI" TargetMode="External"/><Relationship Id="rId4" Type="http://schemas.openxmlformats.org/officeDocument/2006/relationships/hyperlink" Target="http://www.magicleap.com/" TargetMode="External"/><Relationship Id="rId5" Type="http://schemas.openxmlformats.org/officeDocument/2006/relationships/hyperlink" Target="https://youtu.be/BvpOQDpDo30?t=202" TargetMode="External"/><Relationship Id="rId6" Type="http://schemas.openxmlformats.org/officeDocument/2006/relationships/hyperlink" Target="https://www.youtube.com/watch?v=cML814JD09g&amp;feature=youtu.be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0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0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/>
          <p:nvPr>
            <p:ph type="ctrTitle"/>
          </p:nvPr>
        </p:nvSpPr>
        <p:spPr>
          <a:xfrm>
            <a:off x="671257" y="990800"/>
            <a:ext cx="7801500" cy="17300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Virtual Reality</a:t>
            </a:r>
          </a:p>
        </p:txBody>
      </p:sp>
      <p:sp>
        <p:nvSpPr>
          <p:cNvPr id="59" name="Shape 59"/>
          <p:cNvSpPr txBox="1"/>
          <p:nvPr>
            <p:ph idx="1" type="subTitle"/>
          </p:nvPr>
        </p:nvSpPr>
        <p:spPr>
          <a:xfrm>
            <a:off x="671250" y="3174875"/>
            <a:ext cx="7801500" cy="792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/>
              <a:t>by Rainer Zoettl</a:t>
            </a:r>
          </a:p>
          <a:p>
            <a:pPr>
              <a:spcBef>
                <a:spcPts val="0"/>
              </a:spcBef>
              <a:buNone/>
            </a:pPr>
            <a:r>
              <a:rPr lang="en"/>
              <a:t>rainer@awfullynicestudios.com</a:t>
            </a:r>
          </a:p>
        </p:txBody>
      </p:sp>
    </p:spTree>
  </p:cSld>
  <p:clrMapOvr>
    <a:masterClrMapping/>
  </p:clrMapOvr>
  <p:transition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/>
          <p:nvPr/>
        </p:nvSpPr>
        <p:spPr>
          <a:xfrm>
            <a:off x="-48025" y="290075"/>
            <a:ext cx="1719299" cy="413100"/>
          </a:xfrm>
          <a:prstGeom prst="snip1Rect">
            <a:avLst>
              <a:gd fmla="val 16667" name="adj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8" name="Shape 138"/>
          <p:cNvSpPr txBox="1"/>
          <p:nvPr/>
        </p:nvSpPr>
        <p:spPr>
          <a:xfrm>
            <a:off x="144075" y="240425"/>
            <a:ext cx="1719299" cy="5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VR Inputs</a:t>
            </a:r>
          </a:p>
        </p:txBody>
      </p:sp>
      <p:pic>
        <p:nvPicPr>
          <p:cNvPr id="139" name="Shape 1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90125" y="2031375"/>
            <a:ext cx="3653875" cy="305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Shape 1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37074" y="99574"/>
            <a:ext cx="2533599" cy="3550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Shape 1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29373" y="99569"/>
            <a:ext cx="2757325" cy="1879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Shape 1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4068" y="1533071"/>
            <a:ext cx="3494328" cy="3550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/>
          <p:nvPr/>
        </p:nvSpPr>
        <p:spPr>
          <a:xfrm>
            <a:off x="-48025" y="290075"/>
            <a:ext cx="3654000" cy="413100"/>
          </a:xfrm>
          <a:prstGeom prst="snip1Rect">
            <a:avLst>
              <a:gd fmla="val 16667" name="adj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8" name="Shape 148"/>
          <p:cNvSpPr txBox="1"/>
          <p:nvPr/>
        </p:nvSpPr>
        <p:spPr>
          <a:xfrm>
            <a:off x="144075" y="240425"/>
            <a:ext cx="4658400" cy="5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VR Future and Challenges</a:t>
            </a:r>
          </a:p>
        </p:txBody>
      </p:sp>
      <p:sp>
        <p:nvSpPr>
          <p:cNvPr id="149" name="Shape 149"/>
          <p:cNvSpPr txBox="1"/>
          <p:nvPr/>
        </p:nvSpPr>
        <p:spPr>
          <a:xfrm>
            <a:off x="839025" y="1047875"/>
            <a:ext cx="7490999" cy="29294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rtl="0"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buChar char="●"/>
            </a:pPr>
            <a:r>
              <a:rPr lang="en" sz="18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Motion sickness</a:t>
            </a:r>
          </a:p>
          <a:p>
            <a:pPr indent="-342900" lvl="1" marL="914400" rtl="0"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buChar char="○"/>
            </a:pPr>
            <a:r>
              <a:rPr lang="en" sz="18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Due to latency issues people reporting severe motion sickness after usage</a:t>
            </a:r>
          </a:p>
          <a:p>
            <a:pPr indent="-342900" lvl="0" marL="457200" rtl="0"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buChar char="●"/>
            </a:pPr>
            <a:r>
              <a:rPr lang="en" sz="18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Resolution at least 4K per eye</a:t>
            </a:r>
          </a:p>
          <a:p>
            <a:pPr indent="-342900" lvl="1" marL="914400" rtl="0"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buChar char="○"/>
            </a:pPr>
            <a:r>
              <a:rPr lang="en" sz="18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Because the screen is so close to the eye you need a lot of resolution to not see any pixels anymore</a:t>
            </a:r>
          </a:p>
          <a:p>
            <a:pPr indent="-342900" lvl="0" marL="457200" rtl="0"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buChar char="●"/>
            </a:pPr>
            <a:r>
              <a:rPr lang="en" sz="18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Positional tracking</a:t>
            </a:r>
          </a:p>
          <a:p>
            <a:pPr indent="-342900" lvl="1" marL="914400" rtl="0"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buChar char="○"/>
            </a:pPr>
            <a:r>
              <a:rPr lang="en" sz="18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There are solutions out there like the lighthouse tracking but once you cover the sensor the system breaks.</a:t>
            </a:r>
          </a:p>
          <a:p>
            <a:pPr indent="-342900" lvl="0" marL="457200" rtl="0"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buChar char="●"/>
            </a:pPr>
            <a:r>
              <a:rPr lang="en" sz="18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Simulating other senses like touch and etc.</a:t>
            </a:r>
          </a:p>
          <a:p>
            <a:pPr indent="-342900" lvl="1" marL="914400" rtl="0"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buChar char="○"/>
            </a:pPr>
            <a:r>
              <a:rPr lang="en" sz="18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This will be the biggest challenge. How do you touch something simple like a glass and possible feel it’s weight?</a:t>
            </a:r>
          </a:p>
          <a:p>
            <a:pPr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  <p:transition spd="slow">
    <p:cut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/>
          <p:nvPr/>
        </p:nvSpPr>
        <p:spPr>
          <a:xfrm>
            <a:off x="-48025" y="290075"/>
            <a:ext cx="2905500" cy="413100"/>
          </a:xfrm>
          <a:prstGeom prst="snip1Rect">
            <a:avLst>
              <a:gd fmla="val 16667" name="adj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5" name="Shape 155"/>
          <p:cNvSpPr txBox="1"/>
          <p:nvPr/>
        </p:nvSpPr>
        <p:spPr>
          <a:xfrm>
            <a:off x="144075" y="240425"/>
            <a:ext cx="4658400" cy="5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VR needs 3D content</a:t>
            </a:r>
          </a:p>
        </p:txBody>
      </p:sp>
      <p:sp>
        <p:nvSpPr>
          <p:cNvPr id="156" name="Shape 156"/>
          <p:cNvSpPr txBox="1"/>
          <p:nvPr/>
        </p:nvSpPr>
        <p:spPr>
          <a:xfrm>
            <a:off x="456600" y="1107000"/>
            <a:ext cx="4658400" cy="29294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3D Objects terminology:</a:t>
            </a:r>
          </a:p>
          <a:p>
            <a:pPr indent="-228600" lvl="0" marL="457200" rtl="0">
              <a:spcBef>
                <a:spcPts val="0"/>
              </a:spcBef>
              <a:buClr>
                <a:srgbClr val="FFFFFF"/>
              </a:buClr>
              <a:buFont typeface="Oswald"/>
              <a:buChar char="●"/>
            </a:pPr>
            <a:r>
              <a:rPr lang="en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Model</a:t>
            </a:r>
          </a:p>
          <a:p>
            <a:pPr indent="-228600" lvl="0" marL="457200" rtl="0">
              <a:spcBef>
                <a:spcPts val="0"/>
              </a:spcBef>
              <a:buClr>
                <a:srgbClr val="FFFFFF"/>
              </a:buClr>
              <a:buFont typeface="Oswald"/>
              <a:buChar char="●"/>
            </a:pPr>
            <a:r>
              <a:rPr lang="en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Texture coordinates</a:t>
            </a:r>
          </a:p>
          <a:p>
            <a:pPr indent="-228600" lvl="0" marL="457200" rtl="0">
              <a:spcBef>
                <a:spcPts val="0"/>
              </a:spcBef>
              <a:buClr>
                <a:srgbClr val="FFFFFF"/>
              </a:buClr>
              <a:buFont typeface="Oswald"/>
              <a:buChar char="●"/>
            </a:pPr>
            <a:r>
              <a:rPr lang="en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Textures</a:t>
            </a:r>
          </a:p>
          <a:p>
            <a:pPr indent="-228600" lvl="0" marL="457200" rtl="0">
              <a:spcBef>
                <a:spcPts val="0"/>
              </a:spcBef>
              <a:buClr>
                <a:srgbClr val="FFFFFF"/>
              </a:buClr>
              <a:buFont typeface="Oswald"/>
              <a:buChar char="●"/>
            </a:pPr>
            <a:r>
              <a:rPr lang="en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Lights</a:t>
            </a:r>
          </a:p>
          <a:p>
            <a:pPr indent="-228600" lvl="0" marL="457200" rtl="0">
              <a:spcBef>
                <a:spcPts val="0"/>
              </a:spcBef>
              <a:buClr>
                <a:srgbClr val="FFFFFF"/>
              </a:buClr>
              <a:buFont typeface="Oswald"/>
              <a:buChar char="●"/>
            </a:pPr>
            <a:r>
              <a:rPr lang="en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Cameras</a:t>
            </a:r>
          </a:p>
          <a:p>
            <a:pPr indent="-228600" lvl="0" marL="457200" rtl="0">
              <a:spcBef>
                <a:spcPts val="0"/>
              </a:spcBef>
              <a:buClr>
                <a:srgbClr val="FFFFFF"/>
              </a:buClr>
              <a:buFont typeface="Oswald"/>
              <a:buChar char="●"/>
            </a:pPr>
            <a:r>
              <a:rPr lang="en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Materials</a:t>
            </a:r>
          </a:p>
          <a:p>
            <a:pPr indent="-228600" lvl="0" marL="457200" rtl="0">
              <a:spcBef>
                <a:spcPts val="0"/>
              </a:spcBef>
              <a:buClr>
                <a:srgbClr val="FFFFFF"/>
              </a:buClr>
              <a:buFont typeface="Oswald"/>
              <a:buChar char="●"/>
            </a:pPr>
            <a:r>
              <a:rPr lang="en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Rigging</a:t>
            </a:r>
          </a:p>
          <a:p>
            <a:pPr indent="-228600" lvl="0" marL="457200" rtl="0">
              <a:spcBef>
                <a:spcPts val="0"/>
              </a:spcBef>
              <a:buClr>
                <a:srgbClr val="FFFFFF"/>
              </a:buClr>
              <a:buFont typeface="Oswald"/>
              <a:buChar char="●"/>
            </a:pPr>
            <a:r>
              <a:rPr lang="en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Animation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57" name="Shape 1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18426" y="533774"/>
            <a:ext cx="4102975" cy="414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 txBox="1"/>
          <p:nvPr/>
        </p:nvSpPr>
        <p:spPr>
          <a:xfrm>
            <a:off x="456600" y="1107000"/>
            <a:ext cx="4100699" cy="24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 3D polygonal model exists of:</a:t>
            </a:r>
          </a:p>
          <a:p>
            <a:pPr indent="-228600" lvl="0" marL="457200" rtl="0">
              <a:spcBef>
                <a:spcPts val="0"/>
              </a:spcBef>
              <a:buClr>
                <a:srgbClr val="FFFFFF"/>
              </a:buClr>
              <a:buFont typeface="Oswald"/>
              <a:buChar char="●"/>
            </a:pPr>
            <a:r>
              <a:rPr lang="en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Vertices</a:t>
            </a:r>
          </a:p>
          <a:p>
            <a:pPr indent="-228600" lvl="0" marL="457200" rtl="0">
              <a:spcBef>
                <a:spcPts val="0"/>
              </a:spcBef>
              <a:buClr>
                <a:srgbClr val="FFFFFF"/>
              </a:buClr>
              <a:buFont typeface="Oswald"/>
              <a:buChar char="●"/>
            </a:pPr>
            <a:r>
              <a:rPr lang="en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Edges</a:t>
            </a:r>
          </a:p>
          <a:p>
            <a:pPr indent="-228600" lvl="0" marL="457200" rtl="0">
              <a:spcBef>
                <a:spcPts val="0"/>
              </a:spcBef>
              <a:buClr>
                <a:srgbClr val="FFFFFF"/>
              </a:buClr>
              <a:buFont typeface="Oswald"/>
              <a:buChar char="●"/>
            </a:pPr>
            <a:r>
              <a:rPr lang="en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Polygons</a:t>
            </a:r>
          </a:p>
          <a:p>
            <a:pPr indent="-228600" lvl="0" marL="457200" rtl="0">
              <a:spcBef>
                <a:spcPts val="0"/>
              </a:spcBef>
              <a:buClr>
                <a:srgbClr val="FFFFFF"/>
              </a:buClr>
              <a:buFont typeface="Oswald"/>
              <a:buChar char="●"/>
            </a:pPr>
            <a:r>
              <a:rPr lang="en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Normals</a:t>
            </a:r>
          </a:p>
          <a:p>
            <a:pPr indent="-228600" lvl="0" marL="457200" rtl="0">
              <a:spcBef>
                <a:spcPts val="0"/>
              </a:spcBef>
              <a:buClr>
                <a:srgbClr val="FFFFFF"/>
              </a:buClr>
              <a:buFont typeface="Oswald"/>
              <a:buChar char="●"/>
            </a:pPr>
            <a:r>
              <a:rPr lang="en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Texture coordinates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3" name="Shape 163"/>
          <p:cNvSpPr/>
          <p:nvPr/>
        </p:nvSpPr>
        <p:spPr>
          <a:xfrm>
            <a:off x="144075" y="290075"/>
            <a:ext cx="1632299" cy="413100"/>
          </a:xfrm>
          <a:prstGeom prst="snip1Rect">
            <a:avLst>
              <a:gd fmla="val 16667" name="adj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4" name="Shape 164"/>
          <p:cNvSpPr txBox="1"/>
          <p:nvPr/>
        </p:nvSpPr>
        <p:spPr>
          <a:xfrm>
            <a:off x="144075" y="240425"/>
            <a:ext cx="1694400" cy="5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3D - Model</a:t>
            </a:r>
          </a:p>
        </p:txBody>
      </p:sp>
      <p:pic>
        <p:nvPicPr>
          <p:cNvPr id="165" name="Shape 1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24362" y="309562"/>
            <a:ext cx="4410075" cy="467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 txBox="1"/>
          <p:nvPr/>
        </p:nvSpPr>
        <p:spPr>
          <a:xfrm>
            <a:off x="175175" y="1116800"/>
            <a:ext cx="4100699" cy="24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 2D representation of the 3D model</a:t>
            </a:r>
          </a:p>
          <a:p>
            <a:pPr indent="-228600" lvl="0" marL="457200" rtl="0">
              <a:spcBef>
                <a:spcPts val="0"/>
              </a:spcBef>
              <a:buClr>
                <a:srgbClr val="FFFFFF"/>
              </a:buClr>
              <a:buFont typeface="Oswald"/>
              <a:buChar char="●"/>
            </a:pPr>
            <a:r>
              <a:rPr lang="en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We need this to be able to put textures on the 3D model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1" name="Shape 171"/>
          <p:cNvSpPr/>
          <p:nvPr/>
        </p:nvSpPr>
        <p:spPr>
          <a:xfrm>
            <a:off x="-48025" y="290075"/>
            <a:ext cx="4400099" cy="413100"/>
          </a:xfrm>
          <a:prstGeom prst="snip1Rect">
            <a:avLst>
              <a:gd fmla="val 16667" name="adj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2" name="Shape 172"/>
          <p:cNvSpPr txBox="1"/>
          <p:nvPr/>
        </p:nvSpPr>
        <p:spPr>
          <a:xfrm>
            <a:off x="144075" y="240425"/>
            <a:ext cx="4100699" cy="5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3D - Texture coordinates =  UV’s</a:t>
            </a:r>
          </a:p>
        </p:txBody>
      </p:sp>
      <p:pic>
        <p:nvPicPr>
          <p:cNvPr id="173" name="Shape 1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4773" y="1038570"/>
            <a:ext cx="4799225" cy="33619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 txBox="1"/>
          <p:nvPr/>
        </p:nvSpPr>
        <p:spPr>
          <a:xfrm>
            <a:off x="199850" y="838050"/>
            <a:ext cx="4100699" cy="24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Photoshop is used to paint over the texture coordinates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9" name="Shape 179"/>
          <p:cNvSpPr/>
          <p:nvPr/>
        </p:nvSpPr>
        <p:spPr>
          <a:xfrm>
            <a:off x="-48025" y="290075"/>
            <a:ext cx="2121299" cy="413100"/>
          </a:xfrm>
          <a:prstGeom prst="snip1Rect">
            <a:avLst>
              <a:gd fmla="val 16667" name="adj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0" name="Shape 180"/>
          <p:cNvSpPr txBox="1"/>
          <p:nvPr/>
        </p:nvSpPr>
        <p:spPr>
          <a:xfrm>
            <a:off x="144075" y="240425"/>
            <a:ext cx="1929300" cy="5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3D - Textures</a:t>
            </a:r>
          </a:p>
        </p:txBody>
      </p:sp>
      <p:pic>
        <p:nvPicPr>
          <p:cNvPr id="181" name="Shape 1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01100" y="1254325"/>
            <a:ext cx="4226174" cy="256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Shape 1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3425" y="1725296"/>
            <a:ext cx="3617075" cy="3394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 txBox="1"/>
          <p:nvPr/>
        </p:nvSpPr>
        <p:spPr>
          <a:xfrm>
            <a:off x="199850" y="1075775"/>
            <a:ext cx="4100699" cy="35744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 sz="24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Lights are placed in 3D space to simulate lighting. Popular lighting systems are:</a:t>
            </a:r>
          </a:p>
          <a:p>
            <a:pPr indent="-342900" lvl="0" marL="457200" rtl="0"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buChar char="●"/>
            </a:pPr>
            <a:r>
              <a:rPr lang="en" sz="18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Spotlight</a:t>
            </a:r>
          </a:p>
          <a:p>
            <a:pPr indent="-342900" lvl="0" marL="457200" rtl="0"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buChar char="●"/>
            </a:pPr>
            <a:r>
              <a:rPr lang="en" sz="18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Directional light</a:t>
            </a:r>
          </a:p>
          <a:p>
            <a:pPr indent="-342900" lvl="0" marL="457200" rtl="0"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buChar char="●"/>
            </a:pPr>
            <a:r>
              <a:rPr lang="en" sz="18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Raytrayced light</a:t>
            </a:r>
          </a:p>
          <a:p>
            <a:pPr indent="-342900" lvl="0" marL="457200" rtl="0"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buChar char="●"/>
            </a:pPr>
            <a:r>
              <a:rPr lang="en" sz="18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Global Illumination</a:t>
            </a:r>
          </a:p>
          <a:p>
            <a:pPr indent="-342900" lvl="0" marL="457200" rtl="0"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buChar char="●"/>
            </a:pPr>
            <a:r>
              <a:rPr lang="en" sz="18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HDR lighting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8" name="Shape 188"/>
          <p:cNvSpPr/>
          <p:nvPr/>
        </p:nvSpPr>
        <p:spPr>
          <a:xfrm>
            <a:off x="-48025" y="290075"/>
            <a:ext cx="2121299" cy="413100"/>
          </a:xfrm>
          <a:prstGeom prst="snip1Rect">
            <a:avLst>
              <a:gd fmla="val 16667" name="adj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9" name="Shape 189"/>
          <p:cNvSpPr txBox="1"/>
          <p:nvPr/>
        </p:nvSpPr>
        <p:spPr>
          <a:xfrm>
            <a:off x="144075" y="240425"/>
            <a:ext cx="1929300" cy="5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3D - Lights</a:t>
            </a:r>
          </a:p>
        </p:txBody>
      </p:sp>
      <p:pic>
        <p:nvPicPr>
          <p:cNvPr id="190" name="Shape 1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5025" y="1346500"/>
            <a:ext cx="4686300" cy="3448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/>
          <p:nvPr/>
        </p:nvSpPr>
        <p:spPr>
          <a:xfrm>
            <a:off x="199850" y="1075775"/>
            <a:ext cx="4100699" cy="35744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 sz="24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 camera is just like in real life a object to view the 3D scene.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Common settings are:</a:t>
            </a:r>
          </a:p>
          <a:p>
            <a:pPr indent="-342900" lvl="0" marL="457200" rtl="0"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buChar char="●"/>
            </a:pPr>
            <a:r>
              <a:rPr lang="en" sz="18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FOV</a:t>
            </a:r>
          </a:p>
          <a:p>
            <a:pPr indent="-342900" lvl="0" marL="457200" rtl="0"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buChar char="●"/>
            </a:pPr>
            <a:r>
              <a:rPr lang="en" sz="18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Position</a:t>
            </a:r>
          </a:p>
          <a:p>
            <a:pPr indent="-342900" lvl="0" marL="457200" rtl="0"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buChar char="●"/>
            </a:pPr>
            <a:r>
              <a:rPr lang="en" sz="18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Rotation</a:t>
            </a:r>
          </a:p>
          <a:p>
            <a:pPr indent="-342900" lvl="0" marL="457200" rtl="0"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buChar char="●"/>
            </a:pPr>
            <a:r>
              <a:rPr lang="en" sz="18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Clipping Planes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6" name="Shape 196"/>
          <p:cNvSpPr/>
          <p:nvPr/>
        </p:nvSpPr>
        <p:spPr>
          <a:xfrm>
            <a:off x="-48025" y="290075"/>
            <a:ext cx="2121299" cy="413100"/>
          </a:xfrm>
          <a:prstGeom prst="snip1Rect">
            <a:avLst>
              <a:gd fmla="val 16667" name="adj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7" name="Shape 197"/>
          <p:cNvSpPr txBox="1"/>
          <p:nvPr/>
        </p:nvSpPr>
        <p:spPr>
          <a:xfrm>
            <a:off x="144075" y="240425"/>
            <a:ext cx="1929300" cy="5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3D - Cameras</a:t>
            </a:r>
          </a:p>
        </p:txBody>
      </p:sp>
      <p:pic>
        <p:nvPicPr>
          <p:cNvPr id="198" name="Shape 1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4312" y="1592600"/>
            <a:ext cx="3762375" cy="2838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 txBox="1"/>
          <p:nvPr/>
        </p:nvSpPr>
        <p:spPr>
          <a:xfrm>
            <a:off x="199850" y="1075775"/>
            <a:ext cx="4100699" cy="35744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 sz="24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The settings of a material define the surface of a 3D Model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 sz="1800" u="sng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Properties:</a:t>
            </a:r>
          </a:p>
          <a:p>
            <a:pPr indent="-342900" lvl="0" marL="457200" rtl="0"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buChar char="●"/>
            </a:pPr>
            <a:r>
              <a:rPr lang="en" sz="18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Shaders</a:t>
            </a:r>
          </a:p>
          <a:p>
            <a:pPr indent="-342900" lvl="0" marL="457200" rtl="0"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buChar char="●"/>
            </a:pPr>
            <a:r>
              <a:rPr lang="en" sz="18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Textures</a:t>
            </a:r>
          </a:p>
          <a:p>
            <a:pPr indent="-342900" lvl="0" marL="457200" rtl="0"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buChar char="●"/>
            </a:pPr>
            <a:r>
              <a:rPr lang="en" sz="18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Shininess</a:t>
            </a:r>
          </a:p>
          <a:p>
            <a:pPr indent="-342900" lvl="0" marL="457200" rtl="0"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buChar char="●"/>
            </a:pPr>
            <a:r>
              <a:rPr lang="en" sz="18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Reflectivity</a:t>
            </a:r>
          </a:p>
          <a:p>
            <a:pPr indent="-342900" lvl="0" marL="457200" rtl="0"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buChar char="●"/>
            </a:pPr>
            <a:r>
              <a:rPr lang="en" sz="18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etc.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4" name="Shape 204"/>
          <p:cNvSpPr/>
          <p:nvPr/>
        </p:nvSpPr>
        <p:spPr>
          <a:xfrm>
            <a:off x="-48025" y="290075"/>
            <a:ext cx="2121299" cy="413100"/>
          </a:xfrm>
          <a:prstGeom prst="snip1Rect">
            <a:avLst>
              <a:gd fmla="val 16667" name="adj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5" name="Shape 205"/>
          <p:cNvSpPr txBox="1"/>
          <p:nvPr/>
        </p:nvSpPr>
        <p:spPr>
          <a:xfrm>
            <a:off x="144075" y="240425"/>
            <a:ext cx="1929300" cy="5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3D - Materials</a:t>
            </a:r>
          </a:p>
        </p:txBody>
      </p:sp>
      <p:pic>
        <p:nvPicPr>
          <p:cNvPr id="206" name="Shape 2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57675" y="609600"/>
            <a:ext cx="4743450" cy="392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 txBox="1"/>
          <p:nvPr/>
        </p:nvSpPr>
        <p:spPr>
          <a:xfrm>
            <a:off x="199850" y="1075775"/>
            <a:ext cx="4100699" cy="35744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 3D model needs to have bones which get connected to the 3D model. This process gets called “skinning”.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 sz="1800" u="sng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Properties:</a:t>
            </a:r>
          </a:p>
          <a:p>
            <a:pPr indent="-342900" lvl="0" marL="457200" rtl="0"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buChar char="●"/>
            </a:pPr>
            <a:r>
              <a:rPr lang="en" sz="18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Shaders</a:t>
            </a:r>
          </a:p>
          <a:p>
            <a:pPr indent="-342900" lvl="0" marL="457200" rtl="0"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buChar char="●"/>
            </a:pPr>
            <a:r>
              <a:rPr lang="en" sz="18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Textures</a:t>
            </a:r>
          </a:p>
          <a:p>
            <a:pPr indent="-342900" lvl="0" marL="457200" rtl="0"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buChar char="●"/>
            </a:pPr>
            <a:r>
              <a:rPr lang="en" sz="18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Shininess</a:t>
            </a:r>
          </a:p>
          <a:p>
            <a:pPr indent="-342900" lvl="0" marL="457200" rtl="0"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buChar char="●"/>
            </a:pPr>
            <a:r>
              <a:rPr lang="en" sz="18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Reflectivity</a:t>
            </a:r>
          </a:p>
          <a:p>
            <a:pPr indent="-342900" lvl="0" marL="457200" rtl="0"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buChar char="●"/>
            </a:pPr>
            <a:r>
              <a:rPr lang="en" sz="18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etc.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2" name="Shape 212"/>
          <p:cNvSpPr/>
          <p:nvPr/>
        </p:nvSpPr>
        <p:spPr>
          <a:xfrm>
            <a:off x="-48025" y="290075"/>
            <a:ext cx="2121299" cy="413100"/>
          </a:xfrm>
          <a:prstGeom prst="snip1Rect">
            <a:avLst>
              <a:gd fmla="val 16667" name="adj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3" name="Shape 213"/>
          <p:cNvSpPr txBox="1"/>
          <p:nvPr/>
        </p:nvSpPr>
        <p:spPr>
          <a:xfrm>
            <a:off x="144075" y="240425"/>
            <a:ext cx="1929300" cy="5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3D - Rigging</a:t>
            </a:r>
          </a:p>
        </p:txBody>
      </p:sp>
      <p:pic>
        <p:nvPicPr>
          <p:cNvPr id="214" name="Shape 2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3831" y="154500"/>
            <a:ext cx="5066143" cy="274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Shape 2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05819" y="3060069"/>
            <a:ext cx="3218975" cy="2745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 txBox="1"/>
          <p:nvPr/>
        </p:nvSpPr>
        <p:spPr>
          <a:xfrm>
            <a:off x="240125" y="1184550"/>
            <a:ext cx="3544199" cy="26654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b="1" lang="en" sz="1800" u="sng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Over 12 years experience in VFX and Games:</a:t>
            </a:r>
          </a:p>
          <a:p>
            <a:pPr indent="-342900" lvl="0" marL="457200" rtl="0"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buChar char="●"/>
            </a:pPr>
            <a:r>
              <a:rPr lang="en" sz="18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Avatar</a:t>
            </a:r>
          </a:p>
          <a:p>
            <a:pPr indent="-342900" lvl="0" marL="457200" rtl="0"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buChar char="●"/>
            </a:pPr>
            <a:r>
              <a:rPr lang="en" sz="18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District9</a:t>
            </a:r>
          </a:p>
          <a:p>
            <a:pPr indent="-342900" lvl="0" marL="457200" rtl="0"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buChar char="●"/>
            </a:pPr>
            <a:r>
              <a:rPr lang="en" sz="18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Hobbit</a:t>
            </a:r>
          </a:p>
          <a:p>
            <a:pPr indent="-342900" lvl="0" marL="457200" rtl="0"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buChar char="●"/>
            </a:pPr>
            <a:r>
              <a:rPr lang="en" sz="18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Avengers</a:t>
            </a:r>
          </a:p>
          <a:p>
            <a:pPr indent="-342900" lvl="0" marL="457200" rtl="0"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buChar char="●"/>
            </a:pPr>
            <a:r>
              <a:rPr lang="en" sz="18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World of Warcraft</a:t>
            </a:r>
          </a:p>
          <a:p>
            <a:pPr indent="-342900" lvl="0" marL="457200" rtl="0"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buChar char="●"/>
            </a:pPr>
            <a:r>
              <a:rPr lang="en" sz="18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Diablo</a:t>
            </a:r>
          </a:p>
          <a:p>
            <a:pPr indent="-342900" lvl="0" marL="457200" rtl="0"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buChar char="●"/>
            </a:pPr>
            <a:r>
              <a:rPr lang="en" sz="18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Starcraft</a:t>
            </a:r>
          </a:p>
          <a:p>
            <a:pPr>
              <a:spcBef>
                <a:spcPts val="0"/>
              </a:spcBef>
              <a:buNone/>
            </a:pPr>
            <a:r>
              <a:rPr lang="en"/>
              <a:t>...</a:t>
            </a:r>
          </a:p>
        </p:txBody>
      </p:sp>
      <p:sp>
        <p:nvSpPr>
          <p:cNvPr id="65" name="Shape 65"/>
          <p:cNvSpPr/>
          <p:nvPr/>
        </p:nvSpPr>
        <p:spPr>
          <a:xfrm>
            <a:off x="-48025" y="290075"/>
            <a:ext cx="2401200" cy="413100"/>
          </a:xfrm>
          <a:prstGeom prst="snip1Rect">
            <a:avLst>
              <a:gd fmla="val 16667" name="adj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6" name="Shape 66"/>
          <p:cNvSpPr txBox="1"/>
          <p:nvPr/>
        </p:nvSpPr>
        <p:spPr>
          <a:xfrm>
            <a:off x="144075" y="240425"/>
            <a:ext cx="2362799" cy="5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b="1" lang="en" sz="24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Who is this guy?</a:t>
            </a:r>
          </a:p>
        </p:txBody>
      </p:sp>
      <p:pic>
        <p:nvPicPr>
          <p:cNvPr id="67" name="Shape 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60453" y="982350"/>
            <a:ext cx="1837674" cy="3197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 txBox="1"/>
          <p:nvPr/>
        </p:nvSpPr>
        <p:spPr>
          <a:xfrm>
            <a:off x="199850" y="1075775"/>
            <a:ext cx="4100699" cy="35744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 RIG gets used to control and animate a 3D model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 sz="1800" u="sng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Properties:</a:t>
            </a:r>
          </a:p>
          <a:p>
            <a:pPr indent="-342900" lvl="0" marL="457200" rtl="0"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buChar char="●"/>
            </a:pPr>
            <a:r>
              <a:rPr lang="en" sz="18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Shaders</a:t>
            </a:r>
          </a:p>
          <a:p>
            <a:pPr indent="-342900" lvl="0" marL="457200" rtl="0"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buChar char="●"/>
            </a:pPr>
            <a:r>
              <a:rPr lang="en" sz="18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Textures</a:t>
            </a:r>
          </a:p>
          <a:p>
            <a:pPr indent="-342900" lvl="0" marL="457200" rtl="0"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buChar char="●"/>
            </a:pPr>
            <a:r>
              <a:rPr lang="en" sz="18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Shininess</a:t>
            </a:r>
          </a:p>
          <a:p>
            <a:pPr indent="-342900" lvl="0" marL="457200" rtl="0"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buChar char="●"/>
            </a:pPr>
            <a:r>
              <a:rPr lang="en" sz="18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Reflectivity</a:t>
            </a:r>
          </a:p>
          <a:p>
            <a:pPr indent="-342900" lvl="0" marL="457200" rtl="0"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buChar char="●"/>
            </a:pPr>
            <a:r>
              <a:rPr lang="en" sz="18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etc.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1" name="Shape 221"/>
          <p:cNvSpPr/>
          <p:nvPr/>
        </p:nvSpPr>
        <p:spPr>
          <a:xfrm>
            <a:off x="-48025" y="290075"/>
            <a:ext cx="2121299" cy="413100"/>
          </a:xfrm>
          <a:prstGeom prst="snip1Rect">
            <a:avLst>
              <a:gd fmla="val 16667" name="adj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2" name="Shape 222"/>
          <p:cNvSpPr txBox="1"/>
          <p:nvPr/>
        </p:nvSpPr>
        <p:spPr>
          <a:xfrm>
            <a:off x="144075" y="240425"/>
            <a:ext cx="2357399" cy="5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3D - Animation</a:t>
            </a:r>
          </a:p>
        </p:txBody>
      </p:sp>
      <p:pic>
        <p:nvPicPr>
          <p:cNvPr id="223" name="Shape 2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1675" y="932500"/>
            <a:ext cx="3943350" cy="339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 txBox="1"/>
          <p:nvPr/>
        </p:nvSpPr>
        <p:spPr>
          <a:xfrm>
            <a:off x="199850" y="1075775"/>
            <a:ext cx="4100699" cy="35744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rtl="0"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buChar char="●"/>
            </a:pPr>
            <a:r>
              <a:rPr lang="en" sz="24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All 3D models are loaded</a:t>
            </a:r>
          </a:p>
          <a:p>
            <a:pPr indent="-381000" lvl="0" marL="457200" rtl="0"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buChar char="●"/>
            </a:pPr>
            <a:r>
              <a:rPr lang="en" sz="24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Animation get’s applied</a:t>
            </a:r>
          </a:p>
          <a:p>
            <a:pPr indent="-381000" lvl="0" marL="457200" rtl="0"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buChar char="●"/>
            </a:pPr>
            <a:r>
              <a:rPr lang="en" sz="24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Lightning get’s added</a:t>
            </a:r>
          </a:p>
          <a:p>
            <a:pPr indent="-381000" lvl="0" marL="457200" rtl="0"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buChar char="●"/>
            </a:pPr>
            <a:r>
              <a:rPr lang="en" sz="24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Effects</a:t>
            </a:r>
          </a:p>
          <a:p>
            <a:pPr indent="-381000" lvl="0" marL="457200" rtl="0"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buChar char="●"/>
            </a:pPr>
            <a:r>
              <a:rPr lang="en" sz="24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Sound</a:t>
            </a:r>
          </a:p>
          <a:p>
            <a:pPr indent="-381000" lvl="0" marL="457200" rtl="0"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buChar char="●"/>
            </a:pPr>
            <a:r>
              <a:rPr lang="en" sz="24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Interacting Scripts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9" name="Shape 229"/>
          <p:cNvSpPr/>
          <p:nvPr/>
        </p:nvSpPr>
        <p:spPr>
          <a:xfrm>
            <a:off x="-48025" y="290075"/>
            <a:ext cx="2121299" cy="413100"/>
          </a:xfrm>
          <a:prstGeom prst="snip1Rect">
            <a:avLst>
              <a:gd fmla="val 16667" name="adj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0" name="Shape 230"/>
          <p:cNvSpPr txBox="1"/>
          <p:nvPr/>
        </p:nvSpPr>
        <p:spPr>
          <a:xfrm>
            <a:off x="144075" y="240425"/>
            <a:ext cx="2357399" cy="5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Final Scene</a:t>
            </a:r>
          </a:p>
        </p:txBody>
      </p:sp>
      <p:sp>
        <p:nvSpPr>
          <p:cNvPr id="231" name="Shape 231">
            <a:hlinkClick/>
          </p:cNvPr>
          <p:cNvSpPr/>
          <p:nvPr/>
        </p:nvSpPr>
        <p:spPr>
          <a:xfrm>
            <a:off x="3725791" y="747275"/>
            <a:ext cx="5328232" cy="3996174"/>
          </a:xfrm>
          <a:prstGeom prst="rect">
            <a:avLst/>
          </a:prstGeom>
          <a:blipFill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p:transition spd="slow">
    <p:cut/>
  </p:transition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 txBox="1"/>
          <p:nvPr>
            <p:ph idx="1" type="subTitle"/>
          </p:nvPr>
        </p:nvSpPr>
        <p:spPr>
          <a:xfrm>
            <a:off x="671250" y="3174875"/>
            <a:ext cx="7801500" cy="792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/>
          <p:nvPr/>
        </p:nvSpPr>
        <p:spPr>
          <a:xfrm>
            <a:off x="-48025" y="290075"/>
            <a:ext cx="2877300" cy="413100"/>
          </a:xfrm>
          <a:prstGeom prst="snip1Rect">
            <a:avLst>
              <a:gd fmla="val 16667" name="adj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3" name="Shape 73"/>
          <p:cNvSpPr txBox="1"/>
          <p:nvPr/>
        </p:nvSpPr>
        <p:spPr>
          <a:xfrm>
            <a:off x="144075" y="240425"/>
            <a:ext cx="2612699" cy="5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What’s in it for you?</a:t>
            </a:r>
          </a:p>
        </p:txBody>
      </p:sp>
      <p:sp>
        <p:nvSpPr>
          <p:cNvPr id="74" name="Shape 74"/>
          <p:cNvSpPr txBox="1"/>
          <p:nvPr/>
        </p:nvSpPr>
        <p:spPr>
          <a:xfrm>
            <a:off x="240125" y="1184550"/>
            <a:ext cx="3544199" cy="33488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u="sng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1.) Theory:</a:t>
            </a:r>
          </a:p>
          <a:p>
            <a:pPr indent="-228600" lvl="0" marL="457200" rtl="0">
              <a:spcBef>
                <a:spcPts val="0"/>
              </a:spcBef>
              <a:buClr>
                <a:srgbClr val="FFFFFF"/>
              </a:buClr>
              <a:buFont typeface="Oswald"/>
              <a:buChar char="●"/>
            </a:pPr>
            <a:r>
              <a:rPr lang="en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History of VR</a:t>
            </a:r>
          </a:p>
          <a:p>
            <a:pPr indent="-228600" lvl="0" marL="457200" rtl="0">
              <a:spcBef>
                <a:spcPts val="0"/>
              </a:spcBef>
              <a:buClr>
                <a:srgbClr val="FFFFFF"/>
              </a:buClr>
              <a:buFont typeface="Oswald"/>
              <a:buChar char="●"/>
            </a:pPr>
            <a:r>
              <a:rPr lang="en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AR vs. VR</a:t>
            </a:r>
          </a:p>
          <a:p>
            <a:pPr indent="-228600" lvl="0" marL="457200" rtl="0">
              <a:spcBef>
                <a:spcPts val="0"/>
              </a:spcBef>
              <a:buClr>
                <a:srgbClr val="FFFFFF"/>
              </a:buClr>
              <a:buFont typeface="Oswald"/>
              <a:buChar char="●"/>
            </a:pPr>
            <a:r>
              <a:rPr lang="en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VR HMD’s</a:t>
            </a:r>
          </a:p>
          <a:p>
            <a:pPr indent="-228600" lvl="0" marL="457200" rtl="0">
              <a:spcBef>
                <a:spcPts val="0"/>
              </a:spcBef>
              <a:buClr>
                <a:srgbClr val="FFFFFF"/>
              </a:buClr>
              <a:buFont typeface="Oswald"/>
              <a:buChar char="●"/>
            </a:pPr>
            <a:r>
              <a:rPr lang="en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VR Tech</a:t>
            </a:r>
          </a:p>
          <a:p>
            <a:pPr indent="-228600" lvl="0" marL="457200" rtl="0">
              <a:spcBef>
                <a:spcPts val="0"/>
              </a:spcBef>
              <a:buClr>
                <a:srgbClr val="FFFFFF"/>
              </a:buClr>
              <a:buFont typeface="Oswald"/>
              <a:buChar char="●"/>
            </a:pPr>
            <a:r>
              <a:rPr lang="en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VR Input</a:t>
            </a:r>
          </a:p>
          <a:p>
            <a:pPr indent="-228600" lvl="0" marL="457200" rtl="0">
              <a:spcBef>
                <a:spcPts val="0"/>
              </a:spcBef>
              <a:buClr>
                <a:srgbClr val="FFFFFF"/>
              </a:buClr>
              <a:buFont typeface="Oswald"/>
              <a:buChar char="●"/>
            </a:pPr>
            <a:r>
              <a:rPr lang="en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3D Primer</a:t>
            </a:r>
          </a:p>
          <a:p>
            <a:pPr indent="-228600" lvl="1" marL="914400" rtl="0">
              <a:spcBef>
                <a:spcPts val="0"/>
              </a:spcBef>
              <a:buClr>
                <a:srgbClr val="FFFFFF"/>
              </a:buClr>
              <a:buFont typeface="Oswald"/>
              <a:buChar char="○"/>
            </a:pPr>
            <a:r>
              <a:rPr lang="en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3D Objects</a:t>
            </a:r>
          </a:p>
          <a:p>
            <a:pPr indent="-228600" lvl="1" marL="914400" rtl="0">
              <a:spcBef>
                <a:spcPts val="0"/>
              </a:spcBef>
              <a:buClr>
                <a:srgbClr val="FFFFFF"/>
              </a:buClr>
              <a:buFont typeface="Oswald"/>
              <a:buChar char="○"/>
            </a:pPr>
            <a:r>
              <a:rPr lang="en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Polygons</a:t>
            </a:r>
          </a:p>
          <a:p>
            <a:pPr indent="-228600" lvl="1" marL="914400" rtl="0">
              <a:spcBef>
                <a:spcPts val="0"/>
              </a:spcBef>
              <a:buClr>
                <a:srgbClr val="FFFFFF"/>
              </a:buClr>
              <a:buFont typeface="Oswald"/>
              <a:buChar char="○"/>
            </a:pPr>
            <a:r>
              <a:rPr lang="en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Animations</a:t>
            </a:r>
          </a:p>
          <a:p>
            <a:pPr indent="-228600" lvl="1" marL="914400" rtl="0">
              <a:spcBef>
                <a:spcPts val="0"/>
              </a:spcBef>
              <a:buClr>
                <a:srgbClr val="FFFFFF"/>
              </a:buClr>
              <a:buFont typeface="Oswald"/>
              <a:buChar char="○"/>
            </a:pPr>
            <a:r>
              <a:rPr lang="en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etc.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 b="1" u="sng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rtl="0">
              <a:spcBef>
                <a:spcPts val="0"/>
              </a:spcBef>
              <a:buNone/>
            </a:pPr>
            <a:r>
              <a:rPr b="1" lang="en" u="sng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2.)Hands on:</a:t>
            </a:r>
          </a:p>
          <a:p>
            <a:pPr indent="-228600" lvl="0" marL="457200" rtl="0">
              <a:spcBef>
                <a:spcPts val="0"/>
              </a:spcBef>
              <a:buClr>
                <a:srgbClr val="FFFFFF"/>
              </a:buClr>
              <a:buFont typeface="Oswald"/>
              <a:buChar char="●"/>
            </a:pPr>
            <a:r>
              <a:rPr lang="en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Unity Primer</a:t>
            </a:r>
          </a:p>
          <a:p>
            <a:pPr indent="-228600" lvl="0" marL="457200" rtl="0">
              <a:spcBef>
                <a:spcPts val="0"/>
              </a:spcBef>
              <a:buClr>
                <a:srgbClr val="FFFFFF"/>
              </a:buClr>
              <a:buFont typeface="Oswald"/>
              <a:buChar char="●"/>
            </a:pPr>
            <a:r>
              <a:rPr lang="en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Create a project</a:t>
            </a:r>
          </a:p>
          <a:p>
            <a:pPr indent="-228600" lvl="0" marL="457200" rtl="0">
              <a:spcBef>
                <a:spcPts val="0"/>
              </a:spcBef>
              <a:buClr>
                <a:srgbClr val="FFFFFF"/>
              </a:buClr>
              <a:buFont typeface="Oswald"/>
              <a:buChar char="●"/>
            </a:pPr>
            <a:r>
              <a:rPr lang="en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Compile it for Google Cardboard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75" name="Shape 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55675" y="1114900"/>
            <a:ext cx="5179899" cy="291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/>
          <p:nvPr/>
        </p:nvSpPr>
        <p:spPr>
          <a:xfrm>
            <a:off x="-48025" y="290075"/>
            <a:ext cx="1719299" cy="413100"/>
          </a:xfrm>
          <a:prstGeom prst="snip1Rect">
            <a:avLst>
              <a:gd fmla="val 16667" name="adj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1" name="Shape 81"/>
          <p:cNvSpPr txBox="1"/>
          <p:nvPr/>
        </p:nvSpPr>
        <p:spPr>
          <a:xfrm>
            <a:off x="144075" y="240425"/>
            <a:ext cx="1719299" cy="5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HISTORY</a:t>
            </a:r>
          </a:p>
        </p:txBody>
      </p:sp>
      <p:sp>
        <p:nvSpPr>
          <p:cNvPr id="82" name="Shape 82"/>
          <p:cNvSpPr txBox="1"/>
          <p:nvPr/>
        </p:nvSpPr>
        <p:spPr>
          <a:xfrm>
            <a:off x="537900" y="870925"/>
            <a:ext cx="8068199" cy="126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Movie makers dream about a virtual reality since a long time. Holodecks, Virtual Worlds and Augmented Realities are closer then ever before to become a reality. Tech companies receive billion of dollars in funds to make this work. If you want to do something with VR, THIS is the time to get started.</a:t>
            </a:r>
          </a:p>
        </p:txBody>
      </p:sp>
      <p:pic>
        <p:nvPicPr>
          <p:cNvPr id="83" name="Shape 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9900" y="2999975"/>
            <a:ext cx="2033124" cy="1562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Shape 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41754" y="2987712"/>
            <a:ext cx="2792417" cy="1638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Shape 8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03148" y="2987711"/>
            <a:ext cx="3050374" cy="1638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Shape 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27450" y="3108108"/>
            <a:ext cx="2782499" cy="178624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Shape 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88525" y="3080861"/>
            <a:ext cx="2626250" cy="1813488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Shape 9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7224" y="3114624"/>
            <a:ext cx="2626250" cy="1779724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Shape 93"/>
          <p:cNvSpPr/>
          <p:nvPr/>
        </p:nvSpPr>
        <p:spPr>
          <a:xfrm>
            <a:off x="-48025" y="290075"/>
            <a:ext cx="1719299" cy="413100"/>
          </a:xfrm>
          <a:prstGeom prst="snip1Rect">
            <a:avLst>
              <a:gd fmla="val 16667" name="adj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4" name="Shape 94"/>
          <p:cNvSpPr txBox="1"/>
          <p:nvPr/>
        </p:nvSpPr>
        <p:spPr>
          <a:xfrm>
            <a:off x="144075" y="240425"/>
            <a:ext cx="1719299" cy="5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HISTORY</a:t>
            </a:r>
          </a:p>
        </p:txBody>
      </p:sp>
      <p:sp>
        <p:nvSpPr>
          <p:cNvPr id="95" name="Shape 95"/>
          <p:cNvSpPr txBox="1"/>
          <p:nvPr/>
        </p:nvSpPr>
        <p:spPr>
          <a:xfrm>
            <a:off x="518675" y="988350"/>
            <a:ext cx="8068199" cy="1318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Humans dream to be in an alternate Reality since computers were able to draw graphics.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Early attempts failed because of the bad hardware. Nintendo was one of the first ones in 1995 which released a headset called “Virtual Boy”.  It had only 1 color and after a few minutes using it you got a terrible headache.</a:t>
            </a:r>
          </a:p>
        </p:txBody>
      </p:sp>
    </p:spTree>
  </p:cSld>
  <p:clrMapOvr>
    <a:masterClrMapping/>
  </p:clrMapOvr>
  <p:transition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/>
          <p:nvPr/>
        </p:nvSpPr>
        <p:spPr>
          <a:xfrm>
            <a:off x="-48025" y="290075"/>
            <a:ext cx="1719299" cy="413100"/>
          </a:xfrm>
          <a:prstGeom prst="snip1Rect">
            <a:avLst>
              <a:gd fmla="val 16667" name="adj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1" name="Shape 101"/>
          <p:cNvSpPr txBox="1"/>
          <p:nvPr/>
        </p:nvSpPr>
        <p:spPr>
          <a:xfrm>
            <a:off x="144075" y="240425"/>
            <a:ext cx="1719299" cy="5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AR vs. VR</a:t>
            </a:r>
          </a:p>
        </p:txBody>
      </p:sp>
      <p:cxnSp>
        <p:nvCxnSpPr>
          <p:cNvPr id="102" name="Shape 102"/>
          <p:cNvCxnSpPr/>
          <p:nvPr/>
        </p:nvCxnSpPr>
        <p:spPr>
          <a:xfrm>
            <a:off x="4541275" y="863175"/>
            <a:ext cx="9599" cy="3572999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03" name="Shape 103"/>
          <p:cNvCxnSpPr/>
          <p:nvPr/>
        </p:nvCxnSpPr>
        <p:spPr>
          <a:xfrm>
            <a:off x="393800" y="1575225"/>
            <a:ext cx="8414099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04" name="Shape 104"/>
          <p:cNvSpPr txBox="1"/>
          <p:nvPr/>
        </p:nvSpPr>
        <p:spPr>
          <a:xfrm>
            <a:off x="2208525" y="786975"/>
            <a:ext cx="970199" cy="6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b="1" lang="en" sz="48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AR</a:t>
            </a:r>
          </a:p>
        </p:txBody>
      </p:sp>
      <p:sp>
        <p:nvSpPr>
          <p:cNvPr id="105" name="Shape 105"/>
          <p:cNvSpPr txBox="1"/>
          <p:nvPr/>
        </p:nvSpPr>
        <p:spPr>
          <a:xfrm>
            <a:off x="5866125" y="786975"/>
            <a:ext cx="970199" cy="6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48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VR</a:t>
            </a:r>
          </a:p>
        </p:txBody>
      </p:sp>
      <p:sp>
        <p:nvSpPr>
          <p:cNvPr id="106" name="Shape 106"/>
          <p:cNvSpPr txBox="1"/>
          <p:nvPr/>
        </p:nvSpPr>
        <p:spPr>
          <a:xfrm>
            <a:off x="4669975" y="1863375"/>
            <a:ext cx="4137899" cy="7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Total immersion in a different virtual reality created with computer graphics</a:t>
            </a:r>
          </a:p>
        </p:txBody>
      </p:sp>
      <p:sp>
        <p:nvSpPr>
          <p:cNvPr id="107" name="Shape 107"/>
          <p:cNvSpPr txBox="1"/>
          <p:nvPr/>
        </p:nvSpPr>
        <p:spPr>
          <a:xfrm>
            <a:off x="326575" y="1863375"/>
            <a:ext cx="4137899" cy="41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rtl="0" algn="ctr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Augmented Reality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Partial integration of computer graphics in the real world</a:t>
            </a:r>
          </a:p>
        </p:txBody>
      </p:sp>
      <p:sp>
        <p:nvSpPr>
          <p:cNvPr id="108" name="Shape 108"/>
          <p:cNvSpPr txBox="1"/>
          <p:nvPr/>
        </p:nvSpPr>
        <p:spPr>
          <a:xfrm>
            <a:off x="345775" y="2535725"/>
            <a:ext cx="4137899" cy="22283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AR Glasses need to 3D track the environment in order to integrate computer graphics. </a:t>
            </a:r>
          </a:p>
          <a:p>
            <a:pPr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Popular examples of AR:</a:t>
            </a:r>
          </a:p>
          <a:p>
            <a:pPr indent="-228600" lvl="0" marL="457200" rtl="0">
              <a:spcBef>
                <a:spcPts val="0"/>
              </a:spcBef>
              <a:buClr>
                <a:srgbClr val="FFFFFF"/>
              </a:buClr>
              <a:buFont typeface="Oswald"/>
              <a:buChar char="●"/>
            </a:pPr>
            <a:r>
              <a:rPr lang="en" u="sng">
                <a:solidFill>
                  <a:schemeClr val="hlink"/>
                </a:solidFill>
                <a:latin typeface="Oswald"/>
                <a:ea typeface="Oswald"/>
                <a:cs typeface="Oswald"/>
                <a:sym typeface="Oswald"/>
                <a:hlinkClick r:id="rId3"/>
              </a:rPr>
              <a:t>Microsoft Hololens</a:t>
            </a:r>
          </a:p>
          <a:p>
            <a:pPr indent="-228600" lvl="0" marL="457200" rtl="0">
              <a:spcBef>
                <a:spcPts val="0"/>
              </a:spcBef>
              <a:buClr>
                <a:srgbClr val="FFFFFF"/>
              </a:buClr>
              <a:buFont typeface="Oswald"/>
              <a:buChar char="●"/>
            </a:pPr>
            <a:r>
              <a:rPr lang="en" u="sng">
                <a:solidFill>
                  <a:schemeClr val="hlink"/>
                </a:solidFill>
                <a:latin typeface="Oswald"/>
                <a:ea typeface="Oswald"/>
                <a:cs typeface="Oswald"/>
                <a:sym typeface="Oswald"/>
                <a:hlinkClick r:id="rId4"/>
              </a:rPr>
              <a:t>Magic Leap (funded by Google)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9" name="Shape 109"/>
          <p:cNvSpPr txBox="1"/>
          <p:nvPr/>
        </p:nvSpPr>
        <p:spPr>
          <a:xfrm>
            <a:off x="4689175" y="2535725"/>
            <a:ext cx="4137899" cy="22283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VR immersion is more tricky to achieve because of all the elements you need to have in virtual reality.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Popular examples of VR:</a:t>
            </a:r>
          </a:p>
          <a:p>
            <a:pPr indent="-228600" lvl="0" marL="457200" rtl="0">
              <a:spcBef>
                <a:spcPts val="0"/>
              </a:spcBef>
              <a:buClr>
                <a:srgbClr val="FFFFFF"/>
              </a:buClr>
              <a:buFont typeface="Oswald"/>
              <a:buChar char="●"/>
            </a:pPr>
            <a:r>
              <a:rPr lang="en" u="sng">
                <a:solidFill>
                  <a:schemeClr val="hlink"/>
                </a:solidFill>
                <a:latin typeface="Oswald"/>
                <a:ea typeface="Oswald"/>
                <a:cs typeface="Oswald"/>
                <a:sym typeface="Oswald"/>
                <a:hlinkClick r:id="rId5"/>
              </a:rPr>
              <a:t>Oculus Rift</a:t>
            </a:r>
          </a:p>
          <a:p>
            <a:pPr indent="-228600" lvl="0" marL="457200" rtl="0">
              <a:spcBef>
                <a:spcPts val="0"/>
              </a:spcBef>
              <a:buClr>
                <a:srgbClr val="FFFFFF"/>
              </a:buClr>
              <a:buFont typeface="Oswald"/>
              <a:buChar char="●"/>
            </a:pPr>
            <a:r>
              <a:rPr lang="en" u="sng">
                <a:solidFill>
                  <a:schemeClr val="hlink"/>
                </a:solidFill>
                <a:latin typeface="Oswald"/>
                <a:ea typeface="Oswald"/>
                <a:cs typeface="Oswald"/>
                <a:sym typeface="Oswald"/>
                <a:hlinkClick r:id="rId6"/>
              </a:rPr>
              <a:t>The Void (for immersion example)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/>
          <p:nvPr/>
        </p:nvSpPr>
        <p:spPr>
          <a:xfrm>
            <a:off x="-48025" y="290075"/>
            <a:ext cx="1719299" cy="413100"/>
          </a:xfrm>
          <a:prstGeom prst="snip1Rect">
            <a:avLst>
              <a:gd fmla="val 16667" name="adj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5" name="Shape 115"/>
          <p:cNvSpPr txBox="1"/>
          <p:nvPr/>
        </p:nvSpPr>
        <p:spPr>
          <a:xfrm>
            <a:off x="144075" y="240425"/>
            <a:ext cx="1719299" cy="5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VR Tech</a:t>
            </a:r>
          </a:p>
        </p:txBody>
      </p:sp>
      <p:pic>
        <p:nvPicPr>
          <p:cNvPr id="116" name="Shape 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52800" y="742950"/>
            <a:ext cx="5715000" cy="371475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Shape 117"/>
          <p:cNvSpPr txBox="1"/>
          <p:nvPr/>
        </p:nvSpPr>
        <p:spPr>
          <a:xfrm>
            <a:off x="147525" y="1049275"/>
            <a:ext cx="5525399" cy="24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b="1" lang="en" sz="2400" u="sng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What do we need for VR?</a:t>
            </a:r>
          </a:p>
          <a:p>
            <a:pPr indent="-228600" lvl="0" marL="457200" rtl="0">
              <a:spcBef>
                <a:spcPts val="0"/>
              </a:spcBef>
              <a:buClr>
                <a:srgbClr val="FFFFFF"/>
              </a:buClr>
              <a:buFont typeface="Oswald"/>
              <a:buChar char="●"/>
            </a:pPr>
            <a:r>
              <a:rPr lang="en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Hardware</a:t>
            </a:r>
          </a:p>
          <a:p>
            <a:pPr indent="-228600" lvl="1" marL="914400" rtl="0">
              <a:spcBef>
                <a:spcPts val="0"/>
              </a:spcBef>
              <a:buClr>
                <a:srgbClr val="FFFFFF"/>
              </a:buClr>
              <a:buFont typeface="Oswald"/>
              <a:buChar char="○"/>
            </a:pPr>
            <a:r>
              <a:rPr lang="en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HMD’s + fast Desktop machine</a:t>
            </a:r>
          </a:p>
          <a:p>
            <a:pPr indent="-228600" lvl="1" marL="914400" rtl="0">
              <a:spcBef>
                <a:spcPts val="0"/>
              </a:spcBef>
              <a:buClr>
                <a:srgbClr val="FFFFFF"/>
              </a:buClr>
              <a:buFont typeface="Oswald"/>
              <a:buChar char="○"/>
            </a:pPr>
            <a:r>
              <a:rPr lang="en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Smartphone + Cardboard</a:t>
            </a:r>
          </a:p>
          <a:p>
            <a:pPr indent="-228600" lvl="1" marL="914400" rtl="0">
              <a:spcBef>
                <a:spcPts val="0"/>
              </a:spcBef>
              <a:buClr>
                <a:srgbClr val="FFFFFF"/>
              </a:buClr>
              <a:buFont typeface="Oswald"/>
              <a:buChar char="○"/>
            </a:pPr>
            <a:r>
              <a:rPr lang="en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optional inputs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228600" lvl="0" marL="457200" rtl="0">
              <a:spcBef>
                <a:spcPts val="0"/>
              </a:spcBef>
              <a:buClr>
                <a:srgbClr val="FFFFFF"/>
              </a:buClr>
              <a:buFont typeface="Oswald"/>
              <a:buChar char="●"/>
            </a:pPr>
            <a:r>
              <a:rPr lang="en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Interactive Software</a:t>
            </a:r>
          </a:p>
          <a:p>
            <a:pPr indent="-228600" lvl="0" marL="457200" rtl="0">
              <a:spcBef>
                <a:spcPts val="0"/>
              </a:spcBef>
              <a:buClr>
                <a:srgbClr val="FFFFFF"/>
              </a:buClr>
              <a:buFont typeface="Oswald"/>
              <a:buChar char="●"/>
            </a:pPr>
            <a:r>
              <a:rPr lang="en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3D Objects</a:t>
            </a:r>
          </a:p>
          <a:p>
            <a:pPr>
              <a:spcBef>
                <a:spcPts val="0"/>
              </a:spcBef>
              <a:buNone/>
            </a:pPr>
            <a:r>
              <a:t/>
            </a:r>
            <a:endParaRPr b="1" u="sng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  <p:transition spd="slow">
    <p:cut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/>
          <p:nvPr/>
        </p:nvSpPr>
        <p:spPr>
          <a:xfrm>
            <a:off x="-48025" y="290075"/>
            <a:ext cx="1719299" cy="413100"/>
          </a:xfrm>
          <a:prstGeom prst="snip1Rect">
            <a:avLst>
              <a:gd fmla="val 16667" name="adj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3" name="Shape 123"/>
          <p:cNvSpPr txBox="1"/>
          <p:nvPr/>
        </p:nvSpPr>
        <p:spPr>
          <a:xfrm>
            <a:off x="144075" y="240425"/>
            <a:ext cx="1719299" cy="5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VR Tech</a:t>
            </a:r>
          </a:p>
        </p:txBody>
      </p:sp>
      <p:pic>
        <p:nvPicPr>
          <p:cNvPr id="124" name="Shape 1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3325"/>
            <a:ext cx="9143999" cy="49768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/>
          <p:nvPr/>
        </p:nvSpPr>
        <p:spPr>
          <a:xfrm>
            <a:off x="-48025" y="290075"/>
            <a:ext cx="1719299" cy="413100"/>
          </a:xfrm>
          <a:prstGeom prst="snip1Rect">
            <a:avLst>
              <a:gd fmla="val 16667" name="adj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0" name="Shape 130"/>
          <p:cNvSpPr txBox="1"/>
          <p:nvPr/>
        </p:nvSpPr>
        <p:spPr>
          <a:xfrm>
            <a:off x="144075" y="240425"/>
            <a:ext cx="1719299" cy="5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VR HMD’s</a:t>
            </a:r>
          </a:p>
        </p:txBody>
      </p:sp>
      <p:sp>
        <p:nvSpPr>
          <p:cNvPr id="131" name="Shape 131"/>
          <p:cNvSpPr txBox="1"/>
          <p:nvPr>
            <p:ph idx="4294967295" type="ctrTitle"/>
          </p:nvPr>
        </p:nvSpPr>
        <p:spPr>
          <a:xfrm>
            <a:off x="2082032" y="290075"/>
            <a:ext cx="7801500" cy="17300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VR HMD (head mounted displays)</a:t>
            </a:r>
          </a:p>
        </p:txBody>
      </p:sp>
      <p:pic>
        <p:nvPicPr>
          <p:cNvPr id="132" name="Shape 1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6700" y="797572"/>
            <a:ext cx="7801500" cy="4285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